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108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99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873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68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933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64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03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798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584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69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545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402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C3E5A-F443-4E74-8E79-BD8234CEF098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5B1E-8934-4B46-BE9C-632351C54B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41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98814" cy="674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3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41123" cy="6722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1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84391" cy="674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051" y="2320089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7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84391" cy="674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5335" y="655904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694" y="3720538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7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1</cp:revision>
  <dcterms:created xsi:type="dcterms:W3CDTF">2019-01-01T14:14:40Z</dcterms:created>
  <dcterms:modified xsi:type="dcterms:W3CDTF">2019-01-01T14:15:05Z</dcterms:modified>
</cp:coreProperties>
</file>